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75" r:id="rId2"/>
  </p:sldMasterIdLst>
  <p:notesMasterIdLst>
    <p:notesMasterId r:id="rId11"/>
  </p:notesMasterIdLst>
  <p:handoutMasterIdLst>
    <p:handoutMasterId r:id="rId12"/>
  </p:handoutMasterIdLst>
  <p:sldIdLst>
    <p:sldId id="256" r:id="rId3"/>
    <p:sldId id="257" r:id="rId4"/>
    <p:sldId id="260" r:id="rId5"/>
    <p:sldId id="259" r:id="rId6"/>
    <p:sldId id="261" r:id="rId7"/>
    <p:sldId id="262" r:id="rId8"/>
    <p:sldId id="263" r:id="rId9"/>
    <p:sldId id="269" r:id="rId10"/>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3"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9AC1"/>
    <a:srgbClr val="F3F979"/>
    <a:srgbClr val="33CCFF"/>
    <a:srgbClr val="FF6600"/>
    <a:srgbClr val="FF3300"/>
    <a:srgbClr val="D8DF93"/>
    <a:srgbClr val="ED85EB"/>
    <a:srgbClr val="E48E9E"/>
    <a:srgbClr val="94DED7"/>
    <a:srgbClr val="E3E5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6" d="100"/>
          <a:sy n="76" d="100"/>
        </p:scale>
        <p:origin x="3234" y="96"/>
      </p:cViewPr>
      <p:guideLst>
        <p:guide orient="horz" pos="3023"/>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1"/>
            <a:ext cx="3169920" cy="480060"/>
          </a:xfrm>
          <a:prstGeom prst="rect">
            <a:avLst/>
          </a:prstGeom>
          <a:noFill/>
          <a:ln w="9525">
            <a:noFill/>
            <a:miter lim="800000"/>
            <a:headEnd/>
            <a:tailEnd/>
          </a:ln>
          <a:effectLst/>
        </p:spPr>
        <p:txBody>
          <a:bodyPr vert="horz" wrap="square" lIns="96439" tIns="48218" rIns="96439" bIns="48218" numCol="1" anchor="t" anchorCtr="0" compatLnSpc="1">
            <a:prstTxWarp prst="textNoShape">
              <a:avLst/>
            </a:prstTxWarp>
          </a:bodyPr>
          <a:lstStyle>
            <a:lvl1pPr eaLnBrk="1" hangingPunct="1">
              <a:defRPr sz="1200"/>
            </a:lvl1pPr>
          </a:lstStyle>
          <a:p>
            <a:endParaRPr lang="en-US" sz="1000"/>
          </a:p>
        </p:txBody>
      </p:sp>
      <p:sp>
        <p:nvSpPr>
          <p:cNvPr id="34819" name="Rectangle 3"/>
          <p:cNvSpPr>
            <a:spLocks noGrp="1" noChangeArrowheads="1"/>
          </p:cNvSpPr>
          <p:nvPr>
            <p:ph type="dt" sz="quarter" idx="1"/>
          </p:nvPr>
        </p:nvSpPr>
        <p:spPr bwMode="auto">
          <a:xfrm>
            <a:off x="4143587" y="1"/>
            <a:ext cx="3169920" cy="480060"/>
          </a:xfrm>
          <a:prstGeom prst="rect">
            <a:avLst/>
          </a:prstGeom>
          <a:noFill/>
          <a:ln w="9525">
            <a:noFill/>
            <a:miter lim="800000"/>
            <a:headEnd/>
            <a:tailEnd/>
          </a:ln>
          <a:effectLst/>
        </p:spPr>
        <p:txBody>
          <a:bodyPr vert="horz" wrap="square" lIns="96439" tIns="48218" rIns="96439" bIns="48218" numCol="1" anchor="t" anchorCtr="0" compatLnSpc="1">
            <a:prstTxWarp prst="textNoShape">
              <a:avLst/>
            </a:prstTxWarp>
          </a:bodyPr>
          <a:lstStyle>
            <a:lvl1pPr algn="r" eaLnBrk="1" hangingPunct="1">
              <a:defRPr sz="1200"/>
            </a:lvl1pPr>
          </a:lstStyle>
          <a:p>
            <a:r>
              <a:rPr lang="en-US" sz="1000"/>
              <a:t>11/27/2022 pm</a:t>
            </a:r>
            <a:endParaRPr lang="en-US" sz="1000" dirty="0"/>
          </a:p>
        </p:txBody>
      </p:sp>
      <p:sp>
        <p:nvSpPr>
          <p:cNvPr id="34820" name="Rectangle 4"/>
          <p:cNvSpPr>
            <a:spLocks noGrp="1" noChangeArrowheads="1"/>
          </p:cNvSpPr>
          <p:nvPr>
            <p:ph type="ftr" sz="quarter" idx="2"/>
          </p:nvPr>
        </p:nvSpPr>
        <p:spPr bwMode="auto">
          <a:xfrm>
            <a:off x="0" y="9119475"/>
            <a:ext cx="3169920" cy="480060"/>
          </a:xfrm>
          <a:prstGeom prst="rect">
            <a:avLst/>
          </a:prstGeom>
          <a:noFill/>
          <a:ln w="9525">
            <a:noFill/>
            <a:miter lim="800000"/>
            <a:headEnd/>
            <a:tailEnd/>
          </a:ln>
          <a:effectLst/>
        </p:spPr>
        <p:txBody>
          <a:bodyPr vert="horz" wrap="square" lIns="96439" tIns="48218" rIns="96439" bIns="48218" numCol="1" anchor="b" anchorCtr="0" compatLnSpc="1">
            <a:prstTxWarp prst="textNoShape">
              <a:avLst/>
            </a:prstTxWarp>
          </a:bodyPr>
          <a:lstStyle>
            <a:lvl1pPr eaLnBrk="1" hangingPunct="1">
              <a:defRPr sz="1200"/>
            </a:lvl1pPr>
          </a:lstStyle>
          <a:p>
            <a:r>
              <a:rPr lang="en-US" sz="1000"/>
              <a:t>Micky Galloway</a:t>
            </a:r>
          </a:p>
        </p:txBody>
      </p:sp>
      <p:sp>
        <p:nvSpPr>
          <p:cNvPr id="34821" name="Rectangle 5"/>
          <p:cNvSpPr>
            <a:spLocks noGrp="1" noChangeArrowheads="1"/>
          </p:cNvSpPr>
          <p:nvPr>
            <p:ph type="sldNum" sz="quarter" idx="3"/>
          </p:nvPr>
        </p:nvSpPr>
        <p:spPr bwMode="auto">
          <a:xfrm>
            <a:off x="4143587" y="9119475"/>
            <a:ext cx="3169920" cy="480060"/>
          </a:xfrm>
          <a:prstGeom prst="rect">
            <a:avLst/>
          </a:prstGeom>
          <a:noFill/>
          <a:ln w="9525">
            <a:noFill/>
            <a:miter lim="800000"/>
            <a:headEnd/>
            <a:tailEnd/>
          </a:ln>
          <a:effectLst/>
        </p:spPr>
        <p:txBody>
          <a:bodyPr vert="horz" wrap="square" lIns="96439" tIns="48218" rIns="96439" bIns="48218" numCol="1" anchor="b" anchorCtr="0" compatLnSpc="1">
            <a:prstTxWarp prst="textNoShape">
              <a:avLst/>
            </a:prstTxWarp>
          </a:bodyPr>
          <a:lstStyle>
            <a:lvl1pPr algn="r" eaLnBrk="1" hangingPunct="1">
              <a:defRPr sz="1200"/>
            </a:lvl1pPr>
          </a:lstStyle>
          <a:p>
            <a:fld id="{B40CED7F-F01E-4DBA-89AA-63EF44299AF7}" type="slidenum">
              <a:rPr lang="en-US" sz="1000"/>
              <a:pPr/>
              <a:t>‹#›</a:t>
            </a:fld>
            <a:endParaRPr 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439" tIns="48218" rIns="96439" bIns="48218" rtlCol="0"/>
          <a:lstStyle>
            <a:lvl1pPr algn="l">
              <a:defRPr sz="1200"/>
            </a:lvl1pPr>
          </a:lstStyle>
          <a:p>
            <a:endParaRPr lang="en-US"/>
          </a:p>
        </p:txBody>
      </p:sp>
      <p:sp>
        <p:nvSpPr>
          <p:cNvPr id="3" name="Date Placeholder 2"/>
          <p:cNvSpPr>
            <a:spLocks noGrp="1"/>
          </p:cNvSpPr>
          <p:nvPr>
            <p:ph type="dt" idx="1"/>
          </p:nvPr>
        </p:nvSpPr>
        <p:spPr>
          <a:xfrm>
            <a:off x="4143587" y="1"/>
            <a:ext cx="3169920" cy="480060"/>
          </a:xfrm>
          <a:prstGeom prst="rect">
            <a:avLst/>
          </a:prstGeom>
        </p:spPr>
        <p:txBody>
          <a:bodyPr vert="horz" lIns="96439" tIns="48218" rIns="96439" bIns="48218" rtlCol="0"/>
          <a:lstStyle>
            <a:lvl1pPr algn="r">
              <a:defRPr sz="1200"/>
            </a:lvl1pPr>
          </a:lstStyle>
          <a:p>
            <a:r>
              <a:rPr lang="en-US"/>
              <a:t>11/27/2022 pm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439" tIns="48218" rIns="96439" bIns="48218" rtlCol="0" anchor="ctr"/>
          <a:lstStyle/>
          <a:p>
            <a:endParaRPr lang="en-US"/>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6439" tIns="48218" rIns="96439" bIns="4821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439" tIns="48218" rIns="96439" bIns="48218"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0060"/>
          </a:xfrm>
          <a:prstGeom prst="rect">
            <a:avLst/>
          </a:prstGeom>
        </p:spPr>
        <p:txBody>
          <a:bodyPr vert="horz" lIns="96439" tIns="48218" rIns="96439" bIns="48218" rtlCol="0" anchor="b"/>
          <a:lstStyle>
            <a:lvl1pPr algn="r">
              <a:defRPr sz="1200"/>
            </a:lvl1pPr>
          </a:lstStyle>
          <a:p>
            <a:fld id="{B5E95AAB-05CA-4E2A-B538-8252EA0E4D60}" type="slidenum">
              <a:rPr lang="en-US" smtClean="0"/>
              <a:pPr/>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5E95AAB-05CA-4E2A-B538-8252EA0E4D60}" type="slidenum">
              <a:rPr lang="en-US" smtClean="0"/>
              <a:pPr/>
              <a:t>4</a:t>
            </a:fld>
            <a:endParaRPr lang="en-US"/>
          </a:p>
        </p:txBody>
      </p:sp>
      <p:sp>
        <p:nvSpPr>
          <p:cNvPr id="5" name="Date Placeholder 4"/>
          <p:cNvSpPr>
            <a:spLocks noGrp="1"/>
          </p:cNvSpPr>
          <p:nvPr>
            <p:ph type="dt" idx="11"/>
          </p:nvPr>
        </p:nvSpPr>
        <p:spPr/>
        <p:txBody>
          <a:bodyPr/>
          <a:lstStyle/>
          <a:p>
            <a:r>
              <a:rPr lang="en-US"/>
              <a:t>11/27/2022 pm</a:t>
            </a:r>
          </a:p>
        </p:txBody>
      </p:sp>
      <p:sp>
        <p:nvSpPr>
          <p:cNvPr id="6" name="Footer Placeholder 5">
            <a:extLst>
              <a:ext uri="{FF2B5EF4-FFF2-40B4-BE49-F238E27FC236}">
                <a16:creationId xmlns:a16="http://schemas.microsoft.com/office/drawing/2014/main" id="{7F7B685B-80DA-38D5-9F14-57C900FB080B}"/>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E95AAB-05CA-4E2A-B538-8252EA0E4D60}" type="slidenum">
              <a:rPr lang="en-US" smtClean="0"/>
              <a:pPr/>
              <a:t>7</a:t>
            </a:fld>
            <a:endParaRPr lang="en-US"/>
          </a:p>
        </p:txBody>
      </p:sp>
      <p:sp>
        <p:nvSpPr>
          <p:cNvPr id="5" name="Date Placeholder 4"/>
          <p:cNvSpPr>
            <a:spLocks noGrp="1"/>
          </p:cNvSpPr>
          <p:nvPr>
            <p:ph type="dt" idx="11"/>
          </p:nvPr>
        </p:nvSpPr>
        <p:spPr/>
        <p:txBody>
          <a:bodyPr/>
          <a:lstStyle/>
          <a:p>
            <a:r>
              <a:rPr lang="en-US"/>
              <a:t>11/27/2022 pm</a:t>
            </a:r>
          </a:p>
        </p:txBody>
      </p:sp>
      <p:sp>
        <p:nvSpPr>
          <p:cNvPr id="6" name="Footer Placeholder 5">
            <a:extLst>
              <a:ext uri="{FF2B5EF4-FFF2-40B4-BE49-F238E27FC236}">
                <a16:creationId xmlns:a16="http://schemas.microsoft.com/office/drawing/2014/main" id="{ABFD176F-5B8E-A57E-3A17-2195E51DD35D}"/>
              </a:ext>
            </a:extLst>
          </p:cNvPr>
          <p:cNvSpPr>
            <a:spLocks noGrp="1"/>
          </p:cNvSpPr>
          <p:nvPr>
            <p:ph type="ftr" sz="quarter" idx="4"/>
          </p:nvPr>
        </p:nvSpPr>
        <p:spPr/>
        <p:txBody>
          <a:bodyPr/>
          <a:lstStyle/>
          <a:p>
            <a:r>
              <a:rPr lang="en-US"/>
              <a:t>Micky Galloway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FDEFC77-182B-410A-AF24-FED3946CA40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B84F4-DEB8-409B-AB1E-4F94F18B0BDD}"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A4A187-DAB6-4032-B37B-7B8328A13767}"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2FDEFC77-182B-410A-AF24-FED3946CA406}"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transition spd="slow">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614C5-735D-4EA0-895A-CF78CE5E022C}" type="slidenum">
              <a:rPr lang="en-US" smtClean="0"/>
              <a:pPr/>
              <a:t>‹#›</a:t>
            </a:fld>
            <a:endParaRPr lang="en-US"/>
          </a:p>
        </p:txBody>
      </p:sp>
    </p:spTree>
  </p:cSld>
  <p:clrMapOvr>
    <a:masterClrMapping/>
  </p:clrMapOvr>
  <p:transition spd="slow">
    <p:fade thruBlk="1"/>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78A0260F-68B5-4E74-9D29-2107E90B9BB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39004-F1CD-46F0-A791-0B639930D33F}" type="slidenum">
              <a:rPr lang="en-US" smtClean="0"/>
              <a:pPr/>
              <a:t>‹#›</a:t>
            </a:fld>
            <a:endParaRPr lang="en-US"/>
          </a:p>
        </p:txBody>
      </p:sp>
    </p:spTree>
  </p:cSld>
  <p:clrMapOvr>
    <a:masterClrMapping/>
  </p:clrMapOvr>
  <p:transition spd="slow">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05A267-FDE7-468A-995C-1698D5139852}" type="slidenum">
              <a:rPr lang="en-US" smtClean="0"/>
              <a:pPr/>
              <a:t>‹#›</a:t>
            </a:fld>
            <a:endParaRPr lang="en-US"/>
          </a:p>
        </p:txBody>
      </p:sp>
    </p:spTree>
  </p:cSld>
  <p:clrMapOvr>
    <a:masterClrMapping/>
  </p:clrMapOvr>
  <p:transition spd="slow">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30EBBE-0616-4D13-B86C-79BFC69D0F9E}" type="slidenum">
              <a:rPr lang="en-US" smtClean="0"/>
              <a:pPr/>
              <a:t>‹#›</a:t>
            </a:fld>
            <a:endParaRPr lang="en-US"/>
          </a:p>
        </p:txBody>
      </p:sp>
    </p:spTree>
  </p:cSld>
  <p:clrMapOvr>
    <a:masterClrMapping/>
  </p:clrMapOvr>
  <p:transition spd="slow">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B626B3-A314-4921-B6C8-1FD09A838C7C}" type="slidenum">
              <a:rPr lang="en-US" smtClean="0"/>
              <a:pPr/>
              <a:t>‹#›</a:t>
            </a:fld>
            <a:endParaRPr lang="en-US"/>
          </a:p>
        </p:txBody>
      </p:sp>
    </p:spTree>
  </p:cSld>
  <p:clrMapOvr>
    <a:masterClrMapping/>
  </p:clrMapOvr>
  <p:transition spd="slow">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A4ABB-7AF9-4D78-A43D-C4744820DE0E}" type="slidenum">
              <a:rPr lang="en-US" smtClean="0"/>
              <a:pPr/>
              <a:t>‹#›</a:t>
            </a:fld>
            <a:endParaRPr lang="en-US"/>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614C5-735D-4EA0-895A-CF78CE5E022C}" type="slidenum">
              <a:rPr lang="en-US" smtClean="0"/>
              <a:pPr/>
              <a:t>‹#›</a:t>
            </a:fld>
            <a:endParaRPr lang="en-US"/>
          </a:p>
        </p:txBody>
      </p:sp>
    </p:spTree>
  </p:cSld>
  <p:clrMapOvr>
    <a:masterClrMapping/>
  </p:clrMapOvr>
  <p:transition spd="slow">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1ED77C-4066-4C97-97FB-1BAFC4851D41}" type="slidenum">
              <a:rPr lang="en-US" smtClean="0"/>
              <a:pPr/>
              <a:t>‹#›</a:t>
            </a:fld>
            <a:endParaRPr lang="en-US"/>
          </a:p>
        </p:txBody>
      </p:sp>
    </p:spTree>
  </p:cSld>
  <p:clrMapOvr>
    <a:masterClrMapping/>
  </p:clrMapOvr>
  <p:transition spd="slow">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B84F4-DEB8-409B-AB1E-4F94F18B0BDD}" type="slidenum">
              <a:rPr lang="en-US" smtClean="0"/>
              <a:pPr/>
              <a:t>‹#›</a:t>
            </a:fld>
            <a:endParaRPr lang="en-US"/>
          </a:p>
        </p:txBody>
      </p:sp>
    </p:spTree>
  </p:cSld>
  <p:clrMapOvr>
    <a:masterClrMapping/>
  </p:clrMapOvr>
  <p:transition spd="slow">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A4A187-DAB6-4032-B37B-7B8328A13767}" type="slidenum">
              <a:rPr lang="en-US" smtClean="0"/>
              <a:pPr/>
              <a:t>‹#›</a:t>
            </a:fld>
            <a:endParaRPr lang="en-US"/>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A0260F-68B5-4E74-9D29-2107E90B9BB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E39004-F1CD-46F0-A791-0B639930D33F}" type="slidenum">
              <a:rPr lang="en-US" smtClean="0"/>
              <a:pPr/>
              <a:t>‹#›</a:t>
            </a:fld>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05A267-FDE7-468A-995C-1698D5139852}"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a:t>Click to edit Master title style</a:t>
            </a:r>
          </a:p>
        </p:txBody>
      </p:sp>
      <p:sp>
        <p:nvSpPr>
          <p:cNvPr id="7" name="Date Placeholder 6"/>
          <p:cNvSpPr>
            <a:spLocks noGrp="1"/>
          </p:cNvSpPr>
          <p:nvPr>
            <p:ph type="dt" sz="half" idx="10"/>
          </p:nvPr>
        </p:nvSpPr>
        <p:spPr/>
        <p:txBody>
          <a:bodyPr/>
          <a:lstStyle/>
          <a:p>
            <a:endParaRPr lang="en-US"/>
          </a:p>
        </p:txBody>
      </p:sp>
      <p:sp>
        <p:nvSpPr>
          <p:cNvPr id="8" name="Slide Number Placeholder 7"/>
          <p:cNvSpPr>
            <a:spLocks noGrp="1"/>
          </p:cNvSpPr>
          <p:nvPr>
            <p:ph type="sldNum" sz="quarter" idx="11"/>
          </p:nvPr>
        </p:nvSpPr>
        <p:spPr/>
        <p:txBody>
          <a:bodyPr/>
          <a:lstStyle/>
          <a:p>
            <a:fld id="{0F30EBBE-0616-4D13-B86C-79BFC69D0F9E}"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B626B3-A314-4921-B6C8-1FD09A838C7C}"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716A4ABB-7AF9-4D78-A43D-C4744820DE0E}"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1ED77C-4066-4C97-97FB-1BAFC4851D41}"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a:t>Click to edit Master title style</a:t>
            </a:r>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5038FA6-CFB3-4B91-97D6-0FC86622B4B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ransition spd="slow">
    <p:fade thruBlk="1"/>
  </p:transition>
  <p:hf hdr="0" ft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5038FA6-CFB3-4B91-97D6-0FC86622B4B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ransition spd="slow">
    <p:fade thruBlk="1"/>
  </p:transition>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2362200"/>
            <a:ext cx="8486336" cy="1219200"/>
          </a:xfrm>
          <a:solidFill>
            <a:srgbClr val="F3F979"/>
          </a:solidFill>
          <a:ln>
            <a:solidFill>
              <a:schemeClr val="bg1"/>
            </a:solidFill>
          </a:ln>
        </p:spPr>
        <p:txBody>
          <a:bodyPr anchor="ctr"/>
          <a:lstStyle/>
          <a:p>
            <a:pPr algn="ctr"/>
            <a:r>
              <a:rPr lang="en-US" sz="5400" b="1" cap="none" dirty="0">
                <a:solidFill>
                  <a:schemeClr val="bg1">
                    <a:lumMod val="95000"/>
                    <a:lumOff val="5000"/>
                  </a:schemeClr>
                </a:solidFill>
                <a:effectLst/>
              </a:rPr>
              <a:t>The Christian’s Hope</a:t>
            </a:r>
          </a:p>
        </p:txBody>
      </p:sp>
      <p:sp>
        <p:nvSpPr>
          <p:cNvPr id="2051" name="Rectangle 3"/>
          <p:cNvSpPr>
            <a:spLocks noGrp="1" noChangeArrowheads="1"/>
          </p:cNvSpPr>
          <p:nvPr>
            <p:ph type="subTitle" idx="1"/>
          </p:nvPr>
        </p:nvSpPr>
        <p:spPr>
          <a:xfrm>
            <a:off x="533400" y="4047292"/>
            <a:ext cx="7848600" cy="677108"/>
          </a:xfrm>
        </p:spPr>
        <p:txBody>
          <a:bodyPr>
            <a:spAutoFit/>
          </a:bodyPr>
          <a:lstStyle/>
          <a:p>
            <a:pPr algn="ctr"/>
            <a:r>
              <a:rPr lang="en-US" sz="4400" dirty="0"/>
              <a:t>1 John 3:1-3</a:t>
            </a:r>
          </a:p>
        </p:txBody>
      </p:sp>
      <p:sp>
        <p:nvSpPr>
          <p:cNvPr id="5" name="Slide Number Placeholder 4"/>
          <p:cNvSpPr>
            <a:spLocks noGrp="1"/>
          </p:cNvSpPr>
          <p:nvPr>
            <p:ph type="sldNum" sz="quarter" idx="12"/>
          </p:nvPr>
        </p:nvSpPr>
        <p:spPr/>
        <p:txBody>
          <a:bodyPr/>
          <a:lstStyle/>
          <a:p>
            <a:fld id="{2FDEFC77-182B-410A-AF24-FED3946CA406}" type="slidenum">
              <a:rPr lang="en-US" smtClean="0"/>
              <a:pPr/>
              <a:t>1</a:t>
            </a:fld>
            <a:endParaRPr lang="en-US"/>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04800"/>
            <a:ext cx="8229600" cy="1143000"/>
          </a:xfrm>
          <a:solidFill>
            <a:srgbClr val="F3F979"/>
          </a:solidFill>
        </p:spPr>
        <p:txBody>
          <a:bodyPr/>
          <a:lstStyle/>
          <a:p>
            <a:r>
              <a:rPr lang="en-US" b="1" dirty="0">
                <a:solidFill>
                  <a:schemeClr val="accent5">
                    <a:lumMod val="50000"/>
                  </a:schemeClr>
                </a:solidFill>
                <a:effectLst>
                  <a:outerShdw blurRad="38100" dist="38100" dir="2700000" algn="tl">
                    <a:srgbClr val="000000">
                      <a:alpha val="43137"/>
                    </a:srgbClr>
                  </a:outerShdw>
                </a:effectLst>
              </a:rPr>
              <a:t>Hope Defined</a:t>
            </a:r>
            <a:r>
              <a:rPr lang="en-US" dirty="0">
                <a:solidFill>
                  <a:schemeClr val="accent5">
                    <a:lumMod val="50000"/>
                  </a:schemeClr>
                </a:solidFill>
                <a:effectLst>
                  <a:outerShdw blurRad="38100" dist="38100" dir="2700000" algn="tl">
                    <a:srgbClr val="000000">
                      <a:alpha val="43137"/>
                    </a:srgbClr>
                  </a:outerShdw>
                </a:effectLst>
              </a:rPr>
              <a:t>:</a:t>
            </a:r>
          </a:p>
        </p:txBody>
      </p:sp>
      <p:sp>
        <p:nvSpPr>
          <p:cNvPr id="6147" name="Rectangle 3"/>
          <p:cNvSpPr>
            <a:spLocks noGrp="1" noChangeArrowheads="1"/>
          </p:cNvSpPr>
          <p:nvPr>
            <p:ph idx="1"/>
          </p:nvPr>
        </p:nvSpPr>
        <p:spPr>
          <a:xfrm>
            <a:off x="301625" y="2057400"/>
            <a:ext cx="8540750" cy="2850011"/>
          </a:xfrm>
        </p:spPr>
        <p:txBody>
          <a:bodyPr>
            <a:spAutoFit/>
          </a:bodyPr>
          <a:lstStyle/>
          <a:p>
            <a:pPr>
              <a:lnSpc>
                <a:spcPct val="80000"/>
              </a:lnSpc>
              <a:buFont typeface="Wingdings" pitchFamily="2" charset="2"/>
              <a:buNone/>
            </a:pPr>
            <a:r>
              <a:rPr lang="en-US" sz="3200" dirty="0">
                <a:effectLst/>
              </a:rPr>
              <a:t>Hope is defined as </a:t>
            </a:r>
            <a:r>
              <a:rPr lang="en-US" sz="3200" dirty="0">
                <a:solidFill>
                  <a:schemeClr val="hlink"/>
                </a:solidFill>
              </a:rPr>
              <a:t>“</a:t>
            </a:r>
            <a:r>
              <a:rPr lang="en-US" sz="3200" b="1" dirty="0">
                <a:solidFill>
                  <a:schemeClr val="hlink"/>
                </a:solidFill>
              </a:rPr>
              <a:t>desire with expectation of obtaining what is desired</a:t>
            </a:r>
            <a:r>
              <a:rPr lang="en-US" sz="3200" dirty="0">
                <a:solidFill>
                  <a:schemeClr val="hlink"/>
                </a:solidFill>
              </a:rPr>
              <a:t>.”</a:t>
            </a:r>
          </a:p>
          <a:p>
            <a:pPr>
              <a:lnSpc>
                <a:spcPct val="80000"/>
              </a:lnSpc>
              <a:buFont typeface="Wingdings" pitchFamily="2" charset="2"/>
              <a:buNone/>
            </a:pPr>
            <a:endParaRPr lang="en-US" sz="3200" b="1" dirty="0">
              <a:solidFill>
                <a:schemeClr val="hlink"/>
              </a:solidFill>
            </a:endParaRPr>
          </a:p>
          <a:p>
            <a:pPr>
              <a:lnSpc>
                <a:spcPct val="80000"/>
              </a:lnSpc>
            </a:pPr>
            <a:r>
              <a:rPr lang="en-US" sz="3200" b="1" u="sng" dirty="0">
                <a:solidFill>
                  <a:schemeClr val="hlink"/>
                </a:solidFill>
              </a:rPr>
              <a:t>Desire alone is not hope</a:t>
            </a:r>
            <a:r>
              <a:rPr lang="en-US" sz="3200" dirty="0">
                <a:solidFill>
                  <a:schemeClr val="hlink"/>
                </a:solidFill>
              </a:rPr>
              <a:t>.</a:t>
            </a:r>
            <a:endParaRPr lang="en-US" sz="3200" dirty="0">
              <a:effectLst/>
            </a:endParaRPr>
          </a:p>
          <a:p>
            <a:pPr>
              <a:lnSpc>
                <a:spcPct val="80000"/>
              </a:lnSpc>
              <a:buNone/>
            </a:pPr>
            <a:endParaRPr lang="en-US" sz="3200" dirty="0">
              <a:effectLst/>
            </a:endParaRPr>
          </a:p>
          <a:p>
            <a:pPr>
              <a:lnSpc>
                <a:spcPct val="80000"/>
              </a:lnSpc>
            </a:pPr>
            <a:r>
              <a:rPr lang="en-US" sz="3200" b="1" u="sng" dirty="0">
                <a:solidFill>
                  <a:schemeClr val="hlink"/>
                </a:solidFill>
              </a:rPr>
              <a:t>Expectation alone is not hope</a:t>
            </a:r>
            <a:r>
              <a:rPr lang="en-US" sz="3200" dirty="0">
                <a:solidFill>
                  <a:schemeClr val="hlink"/>
                </a:solidFill>
              </a:rPr>
              <a:t>.</a:t>
            </a:r>
            <a:endParaRPr lang="en-US" sz="3200" dirty="0">
              <a:latin typeface="Arial Narrow" pitchFamily="34" charset="0"/>
            </a:endParaRPr>
          </a:p>
        </p:txBody>
      </p:sp>
      <p:sp>
        <p:nvSpPr>
          <p:cNvPr id="4" name="Slide Number Placeholder 3"/>
          <p:cNvSpPr>
            <a:spLocks noGrp="1"/>
          </p:cNvSpPr>
          <p:nvPr>
            <p:ph type="sldNum" sz="quarter" idx="12"/>
          </p:nvPr>
        </p:nvSpPr>
        <p:spPr/>
        <p:txBody>
          <a:bodyPr/>
          <a:lstStyle/>
          <a:p>
            <a:fld id="{091614C5-735D-4EA0-895A-CF78CE5E022C}" type="slidenum">
              <a:rPr lang="en-US" smtClean="0"/>
              <a:pPr/>
              <a:t>2</a:t>
            </a:fld>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slide(fromBottom)">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147">
                                            <p:txEl>
                                              <p:pRg st="2" end="2"/>
                                            </p:txEl>
                                          </p:spTgt>
                                        </p:tgtEl>
                                        <p:attrNameLst>
                                          <p:attrName>style.visibility</p:attrName>
                                        </p:attrNameLst>
                                      </p:cBhvr>
                                      <p:to>
                                        <p:strVal val="visible"/>
                                      </p:to>
                                    </p:set>
                                    <p:animEffect transition="in" filter="slide(fromBottom)">
                                      <p:cBhvr>
                                        <p:cTn id="12" dur="500"/>
                                        <p:tgtEl>
                                          <p:spTgt spid="61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147">
                                            <p:txEl>
                                              <p:pRg st="4" end="4"/>
                                            </p:txEl>
                                          </p:spTgt>
                                        </p:tgtEl>
                                        <p:attrNameLst>
                                          <p:attrName>style.visibility</p:attrName>
                                        </p:attrNameLst>
                                      </p:cBhvr>
                                      <p:to>
                                        <p:strVal val="visible"/>
                                      </p:to>
                                    </p:set>
                                    <p:animEffect transition="in" filter="slide(fromBottom)">
                                      <p:cBhvr>
                                        <p:cTn id="17" dur="500"/>
                                        <p:tgtEl>
                                          <p:spTgt spid="61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304800"/>
            <a:ext cx="8229600" cy="1143000"/>
          </a:xfrm>
          <a:solidFill>
            <a:srgbClr val="F3F979"/>
          </a:solidFill>
        </p:spPr>
        <p:txBody>
          <a:bodyPr/>
          <a:lstStyle/>
          <a:p>
            <a:r>
              <a:rPr lang="en-US" b="1" dirty="0">
                <a:solidFill>
                  <a:schemeClr val="accent5">
                    <a:lumMod val="50000"/>
                  </a:schemeClr>
                </a:solidFill>
                <a:effectLst>
                  <a:outerShdw blurRad="38100" dist="38100" dir="2700000" algn="tl">
                    <a:srgbClr val="000000">
                      <a:alpha val="43137"/>
                    </a:srgbClr>
                  </a:outerShdw>
                </a:effectLst>
              </a:rPr>
              <a:t>What The Christian’s Hope Is</a:t>
            </a:r>
            <a:r>
              <a:rPr lang="en-US" dirty="0">
                <a:solidFill>
                  <a:schemeClr val="accent5">
                    <a:lumMod val="50000"/>
                  </a:schemeClr>
                </a:solidFill>
                <a:effectLst>
                  <a:outerShdw blurRad="38100" dist="38100" dir="2700000" algn="tl">
                    <a:srgbClr val="000000">
                      <a:alpha val="43137"/>
                    </a:srgbClr>
                  </a:outerShdw>
                </a:effectLst>
              </a:rPr>
              <a:t>:</a:t>
            </a:r>
          </a:p>
        </p:txBody>
      </p:sp>
      <p:sp>
        <p:nvSpPr>
          <p:cNvPr id="23555" name="Rectangle 3"/>
          <p:cNvSpPr>
            <a:spLocks noGrp="1" noChangeArrowheads="1"/>
          </p:cNvSpPr>
          <p:nvPr>
            <p:ph idx="1"/>
          </p:nvPr>
        </p:nvSpPr>
        <p:spPr>
          <a:xfrm>
            <a:off x="152400" y="1555560"/>
            <a:ext cx="8839200" cy="5216813"/>
          </a:xfrm>
        </p:spPr>
        <p:txBody>
          <a:bodyPr wrap="square">
            <a:spAutoFit/>
          </a:bodyPr>
          <a:lstStyle/>
          <a:p>
            <a:pPr>
              <a:spcBef>
                <a:spcPts val="0"/>
              </a:spcBef>
            </a:pPr>
            <a:r>
              <a:rPr lang="en-US" sz="3300" dirty="0">
                <a:effectLst/>
              </a:rPr>
              <a:t>Heaven, with all of its joy and bliss, its beauty and grandeur, is the hope of the Christian.</a:t>
            </a:r>
            <a:endParaRPr lang="en-US" sz="3300" b="1" dirty="0">
              <a:solidFill>
                <a:srgbClr val="FFFF00"/>
              </a:solidFill>
            </a:endParaRPr>
          </a:p>
          <a:p>
            <a:pPr lvl="1">
              <a:spcBef>
                <a:spcPts val="0"/>
              </a:spcBef>
            </a:pPr>
            <a:r>
              <a:rPr lang="en-US" sz="2800" b="1" dirty="0">
                <a:solidFill>
                  <a:srgbClr val="FFFF00"/>
                </a:solidFill>
              </a:rPr>
              <a:t>Colossians 1:5</a:t>
            </a:r>
            <a:r>
              <a:rPr lang="en-US" sz="2800" b="1" dirty="0"/>
              <a:t>, </a:t>
            </a:r>
            <a:r>
              <a:rPr lang="en-US" sz="2800" i="1" dirty="0"/>
              <a:t>“We give thanks to God the Father of our Lord Jesus Christ, praying always for you, having heard of your faith in Christ Jesus, and of the love which ye have toward all the saints, because of the hope which is </a:t>
            </a:r>
            <a:r>
              <a:rPr lang="en-US" sz="2800" i="1" u="sng" dirty="0"/>
              <a:t>laid up for you in the heavens</a:t>
            </a:r>
            <a:r>
              <a:rPr lang="en-US" sz="2800" i="1" dirty="0"/>
              <a:t> …”</a:t>
            </a:r>
            <a:r>
              <a:rPr lang="en-US" sz="2800" b="1" dirty="0">
                <a:solidFill>
                  <a:srgbClr val="FFFF00"/>
                </a:solidFill>
              </a:rPr>
              <a:t> (cf. Ephesians 4:4)</a:t>
            </a:r>
            <a:endParaRPr lang="en-US" dirty="0">
              <a:effectLst/>
            </a:endParaRPr>
          </a:p>
          <a:p>
            <a:pPr>
              <a:spcBef>
                <a:spcPts val="0"/>
              </a:spcBef>
            </a:pPr>
            <a:r>
              <a:rPr lang="en-US" sz="3300" dirty="0">
                <a:effectLst/>
              </a:rPr>
              <a:t>We ought to desire it and we ought to expect it!</a:t>
            </a:r>
          </a:p>
        </p:txBody>
      </p:sp>
      <p:sp>
        <p:nvSpPr>
          <p:cNvPr id="4" name="Slide Number Placeholder 3"/>
          <p:cNvSpPr>
            <a:spLocks noGrp="1"/>
          </p:cNvSpPr>
          <p:nvPr>
            <p:ph type="sldNum" sz="quarter" idx="12"/>
          </p:nvPr>
        </p:nvSpPr>
        <p:spPr/>
        <p:txBody>
          <a:bodyPr/>
          <a:lstStyle/>
          <a:p>
            <a:fld id="{091614C5-735D-4EA0-895A-CF78CE5E022C}" type="slidenum">
              <a:rPr lang="en-US" smtClean="0"/>
              <a:pPr/>
              <a:t>3</a:t>
            </a:fld>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slide(fromBottom)">
                                      <p:cBhvr>
                                        <p:cTn id="7" dur="500"/>
                                        <p:tgtEl>
                                          <p:spTgt spid="23555">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3555">
                                            <p:txEl>
                                              <p:pRg st="1" end="1"/>
                                            </p:txEl>
                                          </p:spTgt>
                                        </p:tgtEl>
                                        <p:attrNameLst>
                                          <p:attrName>style.visibility</p:attrName>
                                        </p:attrNameLst>
                                      </p:cBhvr>
                                      <p:to>
                                        <p:strVal val="visible"/>
                                      </p:to>
                                    </p:set>
                                    <p:animEffect transition="in" filter="slide(fromBottom)">
                                      <p:cBhvr>
                                        <p:cTn id="10" dur="500"/>
                                        <p:tgtEl>
                                          <p:spTgt spid="2355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animEffect transition="in" filter="slide(fromBottom)">
                                      <p:cBhvr>
                                        <p:cTn id="15" dur="500"/>
                                        <p:tgtEl>
                                          <p:spTgt spid="23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a:xfrm>
            <a:off x="76200" y="1600200"/>
            <a:ext cx="4876800" cy="3637919"/>
          </a:xfrm>
        </p:spPr>
        <p:txBody>
          <a:bodyPr wrap="square">
            <a:spAutoFit/>
          </a:bodyPr>
          <a:lstStyle/>
          <a:p>
            <a:pPr marL="339725" indent="-339725">
              <a:lnSpc>
                <a:spcPct val="90000"/>
              </a:lnSpc>
            </a:pPr>
            <a:r>
              <a:rPr lang="en-US" sz="2400" dirty="0">
                <a:effectLst/>
              </a:rPr>
              <a:t>Appearing of the glory of Christ.</a:t>
            </a:r>
            <a:br>
              <a:rPr lang="en-US" sz="2400" dirty="0">
                <a:effectLst/>
              </a:rPr>
            </a:br>
            <a:r>
              <a:rPr lang="en-US" sz="2400" b="1" dirty="0">
                <a:solidFill>
                  <a:srgbClr val="FFFF00"/>
                </a:solidFill>
              </a:rPr>
              <a:t>1 Thessalonians 4:16</a:t>
            </a:r>
          </a:p>
          <a:p>
            <a:pPr marL="339725" indent="-339725">
              <a:lnSpc>
                <a:spcPct val="90000"/>
              </a:lnSpc>
            </a:pPr>
            <a:r>
              <a:rPr lang="en-US" sz="2400" dirty="0">
                <a:effectLst/>
              </a:rPr>
              <a:t>Dead in Christ raised.</a:t>
            </a:r>
            <a:br>
              <a:rPr lang="en-US" sz="2400" dirty="0">
                <a:effectLst/>
              </a:rPr>
            </a:br>
            <a:r>
              <a:rPr lang="en-US" sz="2400" b="1" dirty="0">
                <a:solidFill>
                  <a:srgbClr val="FFFF00"/>
                </a:solidFill>
              </a:rPr>
              <a:t>1 Thessalonians 4:16; </a:t>
            </a:r>
            <a:br>
              <a:rPr lang="en-US" sz="2400" b="1" dirty="0">
                <a:solidFill>
                  <a:srgbClr val="FFFF00"/>
                </a:solidFill>
              </a:rPr>
            </a:br>
            <a:r>
              <a:rPr lang="en-US" sz="2400" b="1" dirty="0">
                <a:solidFill>
                  <a:srgbClr val="FFFF00"/>
                </a:solidFill>
              </a:rPr>
              <a:t>John 5:28f</a:t>
            </a:r>
          </a:p>
          <a:p>
            <a:pPr marL="339725" indent="-339725">
              <a:lnSpc>
                <a:spcPct val="90000"/>
              </a:lnSpc>
            </a:pPr>
            <a:r>
              <a:rPr lang="en-US" sz="2400" dirty="0">
                <a:effectLst/>
              </a:rPr>
              <a:t>United with the person of Christ. </a:t>
            </a:r>
            <a:r>
              <a:rPr lang="en-US" sz="2400" b="1" dirty="0">
                <a:solidFill>
                  <a:srgbClr val="FFFF00"/>
                </a:solidFill>
              </a:rPr>
              <a:t>1 Thessalonians 4:17; Philippians 1:23</a:t>
            </a:r>
          </a:p>
          <a:p>
            <a:pPr marL="339725" indent="-339725">
              <a:lnSpc>
                <a:spcPct val="90000"/>
              </a:lnSpc>
            </a:pPr>
            <a:r>
              <a:rPr lang="en-US" sz="2400" dirty="0">
                <a:effectLst/>
              </a:rPr>
              <a:t>Eternity in the presence of Christ. </a:t>
            </a:r>
            <a:r>
              <a:rPr lang="en-US" sz="2400" b="1" dirty="0">
                <a:solidFill>
                  <a:srgbClr val="FFFF00"/>
                </a:solidFill>
              </a:rPr>
              <a:t>1 Thessalonians 4:17</a:t>
            </a:r>
          </a:p>
        </p:txBody>
      </p:sp>
      <p:sp>
        <p:nvSpPr>
          <p:cNvPr id="4" name="TextBox 3"/>
          <p:cNvSpPr txBox="1"/>
          <p:nvPr/>
        </p:nvSpPr>
        <p:spPr>
          <a:xfrm>
            <a:off x="4953000" y="1447800"/>
            <a:ext cx="4191000" cy="5262979"/>
          </a:xfrm>
          <a:prstGeom prst="rect">
            <a:avLst/>
          </a:prstGeom>
          <a:solidFill>
            <a:schemeClr val="tx2">
              <a:lumMod val="50000"/>
            </a:schemeClr>
          </a:solidFill>
        </p:spPr>
        <p:txBody>
          <a:bodyPr wrap="square" rtlCol="0">
            <a:spAutoFit/>
          </a:bodyPr>
          <a:lstStyle/>
          <a:p>
            <a:r>
              <a:rPr lang="en-US" sz="2400" dirty="0">
                <a:effectLst>
                  <a:outerShdw blurRad="38100" dist="38100" dir="2700000" algn="tl">
                    <a:srgbClr val="000000">
                      <a:alpha val="43137"/>
                    </a:srgbClr>
                  </a:outerShdw>
                </a:effectLst>
              </a:rPr>
              <a:t>1 Thessalonians 4:16-18, </a:t>
            </a:r>
            <a:r>
              <a:rPr lang="en-US" sz="2400" i="1" dirty="0">
                <a:effectLst>
                  <a:outerShdw blurRad="38100" dist="38100" dir="2700000" algn="tl">
                    <a:srgbClr val="000000">
                      <a:alpha val="43137"/>
                    </a:srgbClr>
                  </a:outerShdw>
                </a:effectLst>
              </a:rPr>
              <a:t>“For the </a:t>
            </a:r>
            <a:r>
              <a:rPr lang="en-US" sz="2400" i="1" u="sng" dirty="0">
                <a:effectLst>
                  <a:outerShdw blurRad="38100" dist="38100" dir="2700000" algn="tl">
                    <a:srgbClr val="000000">
                      <a:alpha val="43137"/>
                    </a:srgbClr>
                  </a:outerShdw>
                </a:effectLst>
              </a:rPr>
              <a:t>Lord himself </a:t>
            </a:r>
            <a:r>
              <a:rPr lang="en-US" sz="2400" i="1" dirty="0">
                <a:effectLst>
                  <a:outerShdw blurRad="38100" dist="38100" dir="2700000" algn="tl">
                    <a:srgbClr val="000000">
                      <a:alpha val="43137"/>
                    </a:srgbClr>
                  </a:outerShdw>
                </a:effectLst>
              </a:rPr>
              <a:t>shall descend from heaven, with a shout, with the voice of the archangel, and with the trump of God: and the </a:t>
            </a:r>
            <a:r>
              <a:rPr lang="en-US" sz="2400" i="1" u="sng" dirty="0">
                <a:effectLst>
                  <a:outerShdw blurRad="38100" dist="38100" dir="2700000" algn="tl">
                    <a:srgbClr val="000000">
                      <a:alpha val="43137"/>
                    </a:srgbClr>
                  </a:outerShdw>
                </a:effectLst>
              </a:rPr>
              <a:t>dead in Christ shall rise first</a:t>
            </a:r>
            <a:r>
              <a:rPr lang="en-US" sz="2400" i="1" dirty="0">
                <a:effectLst>
                  <a:outerShdw blurRad="38100" dist="38100" dir="2700000" algn="tl">
                    <a:srgbClr val="000000">
                      <a:alpha val="43137"/>
                    </a:srgbClr>
                  </a:outerShdw>
                </a:effectLst>
              </a:rPr>
              <a:t>; then we that are alive, that are left, shall together with them be caught up in the clouds,</a:t>
            </a:r>
            <a:r>
              <a:rPr lang="en-US" sz="2400" i="1" u="sng" dirty="0">
                <a:effectLst>
                  <a:outerShdw blurRad="38100" dist="38100" dir="2700000" algn="tl">
                    <a:srgbClr val="000000">
                      <a:alpha val="43137"/>
                    </a:srgbClr>
                  </a:outerShdw>
                </a:effectLst>
              </a:rPr>
              <a:t> to meet the Lord in the air</a:t>
            </a:r>
            <a:r>
              <a:rPr lang="en-US" sz="2400" i="1" dirty="0">
                <a:effectLst>
                  <a:outerShdw blurRad="38100" dist="38100" dir="2700000" algn="tl">
                    <a:srgbClr val="000000">
                      <a:alpha val="43137"/>
                    </a:srgbClr>
                  </a:outerShdw>
                </a:effectLst>
              </a:rPr>
              <a:t>: and </a:t>
            </a:r>
            <a:r>
              <a:rPr lang="en-US" sz="2400" i="1" u="sng" dirty="0">
                <a:effectLst>
                  <a:outerShdw blurRad="38100" dist="38100" dir="2700000" algn="tl">
                    <a:srgbClr val="000000">
                      <a:alpha val="43137"/>
                    </a:srgbClr>
                  </a:outerShdw>
                </a:effectLst>
              </a:rPr>
              <a:t>so shall we ever be with the Lord</a:t>
            </a:r>
            <a:r>
              <a:rPr lang="en-US" sz="2400" i="1" dirty="0">
                <a:effectLst>
                  <a:outerShdw blurRad="38100" dist="38100" dir="2700000" algn="tl">
                    <a:srgbClr val="000000">
                      <a:alpha val="43137"/>
                    </a:srgbClr>
                  </a:outerShdw>
                </a:effectLst>
              </a:rPr>
              <a:t>. Wherefore comfort one another with these words.”</a:t>
            </a:r>
          </a:p>
        </p:txBody>
      </p:sp>
      <p:sp>
        <p:nvSpPr>
          <p:cNvPr id="5" name="Slide Number Placeholder 4"/>
          <p:cNvSpPr>
            <a:spLocks noGrp="1"/>
          </p:cNvSpPr>
          <p:nvPr>
            <p:ph type="sldNum" sz="quarter" idx="12"/>
          </p:nvPr>
        </p:nvSpPr>
        <p:spPr/>
        <p:txBody>
          <a:bodyPr/>
          <a:lstStyle/>
          <a:p>
            <a:fld id="{091614C5-735D-4EA0-895A-CF78CE5E022C}" type="slidenum">
              <a:rPr lang="en-US" smtClean="0"/>
              <a:pPr/>
              <a:t>4</a:t>
            </a:fld>
            <a:endParaRPr lang="en-US"/>
          </a:p>
        </p:txBody>
      </p:sp>
      <p:cxnSp>
        <p:nvCxnSpPr>
          <p:cNvPr id="7" name="Straight Arrow Connector 6"/>
          <p:cNvCxnSpPr>
            <a:cxnSpLocks/>
          </p:cNvCxnSpPr>
          <p:nvPr/>
        </p:nvCxnSpPr>
        <p:spPr>
          <a:xfrm flipV="1">
            <a:off x="3657600" y="2057400"/>
            <a:ext cx="2514600" cy="762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cxnSpLocks/>
          </p:cNvCxnSpPr>
          <p:nvPr/>
        </p:nvCxnSpPr>
        <p:spPr>
          <a:xfrm>
            <a:off x="3505200" y="2590800"/>
            <a:ext cx="4495800" cy="9144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cxnSpLocks/>
          </p:cNvCxnSpPr>
          <p:nvPr/>
        </p:nvCxnSpPr>
        <p:spPr>
          <a:xfrm>
            <a:off x="3810000" y="3962400"/>
            <a:ext cx="4495800" cy="990600"/>
          </a:xfrm>
          <a:prstGeom prst="straightConnector1">
            <a:avLst/>
          </a:prstGeom>
          <a:ln w="38100">
            <a:solidFill>
              <a:srgbClr val="219AC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495800" y="5181600"/>
            <a:ext cx="533400" cy="609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 name="Rectangle 2">
            <a:extLst>
              <a:ext uri="{FF2B5EF4-FFF2-40B4-BE49-F238E27FC236}">
                <a16:creationId xmlns:a16="http://schemas.microsoft.com/office/drawing/2014/main" id="{FA829252-BE86-2850-7EFC-AA02A17E9D44}"/>
              </a:ext>
            </a:extLst>
          </p:cNvPr>
          <p:cNvSpPr>
            <a:spLocks noGrp="1" noChangeArrowheads="1"/>
          </p:cNvSpPr>
          <p:nvPr>
            <p:ph type="title"/>
          </p:nvPr>
        </p:nvSpPr>
        <p:spPr>
          <a:xfrm>
            <a:off x="457200" y="304800"/>
            <a:ext cx="8229600" cy="1143000"/>
          </a:xfrm>
          <a:solidFill>
            <a:srgbClr val="F3F979"/>
          </a:solidFill>
        </p:spPr>
        <p:txBody>
          <a:bodyPr/>
          <a:lstStyle/>
          <a:p>
            <a:r>
              <a:rPr lang="en-US" b="1" dirty="0">
                <a:solidFill>
                  <a:schemeClr val="accent5">
                    <a:lumMod val="50000"/>
                  </a:schemeClr>
                </a:solidFill>
                <a:effectLst>
                  <a:outerShdw blurRad="38100" dist="38100" dir="2700000" algn="tl">
                    <a:srgbClr val="000000">
                      <a:alpha val="43137"/>
                    </a:srgbClr>
                  </a:outerShdw>
                </a:effectLst>
              </a:rPr>
              <a:t>What The Christian’s Hope Is</a:t>
            </a:r>
            <a:r>
              <a:rPr lang="en-US" dirty="0">
                <a:solidFill>
                  <a:schemeClr val="accent5">
                    <a:lumMod val="50000"/>
                  </a:schemeClr>
                </a:solidFill>
                <a:effectLst>
                  <a:outerShdw blurRad="38100" dist="38100" dir="2700000" algn="tl">
                    <a:srgbClr val="000000">
                      <a:alpha val="43137"/>
                    </a:srgbClr>
                  </a:outerShdw>
                </a:effectLst>
              </a:rPr>
              <a:t>:</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wipe(left)">
                                      <p:cBhvr>
                                        <p:cTn id="7" dur="500"/>
                                        <p:tgtEl>
                                          <p:spTgt spid="22531">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22531">
                                            <p:txEl>
                                              <p:pRg st="1" end="1"/>
                                            </p:txEl>
                                          </p:spTgt>
                                        </p:tgtEl>
                                        <p:attrNameLst>
                                          <p:attrName>style.visibility</p:attrName>
                                        </p:attrNameLst>
                                      </p:cBhvr>
                                      <p:to>
                                        <p:strVal val="visible"/>
                                      </p:to>
                                    </p:set>
                                    <p:animEffect transition="in" filter="wipe(left)">
                                      <p:cBhvr>
                                        <p:cTn id="16" dur="500"/>
                                        <p:tgtEl>
                                          <p:spTgt spid="22531">
                                            <p:txEl>
                                              <p:pRg st="1" end="1"/>
                                            </p:txEl>
                                          </p:spTgt>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22531">
                                            <p:txEl>
                                              <p:pRg st="2" end="2"/>
                                            </p:txEl>
                                          </p:spTgt>
                                        </p:tgtEl>
                                        <p:attrNameLst>
                                          <p:attrName>style.visibility</p:attrName>
                                        </p:attrNameLst>
                                      </p:cBhvr>
                                      <p:to>
                                        <p:strVal val="visible"/>
                                      </p:to>
                                    </p:set>
                                    <p:animEffect transition="in" filter="wipe(left)">
                                      <p:cBhvr>
                                        <p:cTn id="25" dur="500"/>
                                        <p:tgtEl>
                                          <p:spTgt spid="22531">
                                            <p:txEl>
                                              <p:pRg st="2" end="2"/>
                                            </p:txEl>
                                          </p:spTgt>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wipe(left)">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22531">
                                            <p:txEl>
                                              <p:pRg st="3" end="3"/>
                                            </p:txEl>
                                          </p:spTgt>
                                        </p:tgtEl>
                                        <p:attrNameLst>
                                          <p:attrName>style.visibility</p:attrName>
                                        </p:attrNameLst>
                                      </p:cBhvr>
                                      <p:to>
                                        <p:strVal val="visible"/>
                                      </p:to>
                                    </p:set>
                                    <p:animEffect transition="in" filter="wipe(left)">
                                      <p:cBhvr>
                                        <p:cTn id="34" dur="500"/>
                                        <p:tgtEl>
                                          <p:spTgt spid="22531">
                                            <p:txEl>
                                              <p:pRg st="3" end="3"/>
                                            </p:txEl>
                                          </p:spTgt>
                                        </p:tgtEl>
                                      </p:cBhvr>
                                    </p:animEffect>
                                  </p:childTnLst>
                                </p:cTn>
                              </p:par>
                            </p:childTnLst>
                          </p:cTn>
                        </p:par>
                        <p:par>
                          <p:cTn id="35" fill="hold">
                            <p:stCondLst>
                              <p:cond delay="500"/>
                            </p:stCondLst>
                            <p:childTnLst>
                              <p:par>
                                <p:cTn id="36" presetID="22" presetClass="entr" presetSubtype="8" fill="hold" nodeType="after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wipe(left)">
                                      <p:cBhvr>
                                        <p:cTn id="3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304800"/>
            <a:ext cx="8229600" cy="1143000"/>
          </a:xfrm>
          <a:solidFill>
            <a:srgbClr val="F3F979"/>
          </a:solidFill>
        </p:spPr>
        <p:txBody>
          <a:bodyPr/>
          <a:lstStyle/>
          <a:p>
            <a:r>
              <a:rPr lang="en-US" sz="4000" b="1" dirty="0">
                <a:solidFill>
                  <a:schemeClr val="accent5">
                    <a:lumMod val="50000"/>
                  </a:schemeClr>
                </a:solidFill>
                <a:effectLst>
                  <a:outerShdw blurRad="38100" dist="38100" dir="2700000" algn="tl">
                    <a:srgbClr val="000000">
                      <a:alpha val="43137"/>
                    </a:srgbClr>
                  </a:outerShdw>
                </a:effectLst>
              </a:rPr>
              <a:t>Relationship Between Faith And Hope</a:t>
            </a:r>
          </a:p>
        </p:txBody>
      </p:sp>
      <p:sp>
        <p:nvSpPr>
          <p:cNvPr id="24579" name="Rectangle 3"/>
          <p:cNvSpPr>
            <a:spLocks noGrp="1" noChangeArrowheads="1"/>
          </p:cNvSpPr>
          <p:nvPr>
            <p:ph idx="1"/>
          </p:nvPr>
        </p:nvSpPr>
        <p:spPr>
          <a:xfrm>
            <a:off x="152400" y="1600200"/>
            <a:ext cx="8839200" cy="4715137"/>
          </a:xfrm>
        </p:spPr>
        <p:txBody>
          <a:bodyPr>
            <a:spAutoFit/>
          </a:bodyPr>
          <a:lstStyle/>
          <a:p>
            <a:r>
              <a:rPr lang="en-US" b="1" u="sng" dirty="0"/>
              <a:t>We are</a:t>
            </a:r>
            <a:r>
              <a:rPr lang="en-US" u="sng" dirty="0"/>
              <a:t> </a:t>
            </a:r>
            <a:r>
              <a:rPr lang="en-US" i="1" u="sng" dirty="0"/>
              <a:t>“</a:t>
            </a:r>
            <a:r>
              <a:rPr lang="en-US" b="1" i="1" u="sng" dirty="0"/>
              <a:t>children of God</a:t>
            </a:r>
            <a:r>
              <a:rPr lang="en-US" i="1" dirty="0"/>
              <a:t>.”</a:t>
            </a:r>
          </a:p>
          <a:p>
            <a:pPr lvl="1"/>
            <a:r>
              <a:rPr lang="en-US" dirty="0">
                <a:effectLst/>
              </a:rPr>
              <a:t>The honor of being children of God: to be a child of the King. </a:t>
            </a:r>
            <a:r>
              <a:rPr lang="en-US" i="1" dirty="0">
                <a:solidFill>
                  <a:srgbClr val="FFFF00"/>
                </a:solidFill>
                <a:effectLst>
                  <a:outerShdw blurRad="38100" dist="38100" dir="2700000" algn="tl">
                    <a:srgbClr val="000000">
                      <a:alpha val="43137"/>
                    </a:srgbClr>
                  </a:outerShdw>
                </a:effectLst>
              </a:rPr>
              <a:t>“</a:t>
            </a:r>
            <a:r>
              <a:rPr lang="en-US" b="1" i="1" dirty="0">
                <a:solidFill>
                  <a:srgbClr val="FFFF00"/>
                </a:solidFill>
                <a:effectLst>
                  <a:outerShdw blurRad="38100" dist="38100" dir="2700000" algn="tl">
                    <a:srgbClr val="000000">
                      <a:alpha val="43137"/>
                    </a:srgbClr>
                  </a:outerShdw>
                </a:effectLst>
              </a:rPr>
              <a:t>The Spirit himself beareth witness with our spirit, </a:t>
            </a:r>
            <a:r>
              <a:rPr lang="en-US" b="1" i="1" u="sng" dirty="0">
                <a:solidFill>
                  <a:srgbClr val="FFFF00"/>
                </a:solidFill>
                <a:effectLst>
                  <a:outerShdw blurRad="38100" dist="38100" dir="2700000" algn="tl">
                    <a:srgbClr val="000000">
                      <a:alpha val="43137"/>
                    </a:srgbClr>
                  </a:outerShdw>
                </a:effectLst>
              </a:rPr>
              <a:t>that we are children of God</a:t>
            </a:r>
            <a:r>
              <a:rPr lang="en-US" b="1" i="1" dirty="0">
                <a:solidFill>
                  <a:srgbClr val="FFFF00"/>
                </a:solidFill>
                <a:effectLst>
                  <a:outerShdw blurRad="38100" dist="38100" dir="2700000" algn="tl">
                    <a:srgbClr val="000000">
                      <a:alpha val="43137"/>
                    </a:srgbClr>
                  </a:outerShdw>
                </a:effectLst>
              </a:rPr>
              <a:t>: and if children, then heirs; </a:t>
            </a:r>
            <a:r>
              <a:rPr lang="en-US" b="1" i="1" u="sng" dirty="0">
                <a:solidFill>
                  <a:srgbClr val="FFFF00"/>
                </a:solidFill>
                <a:effectLst>
                  <a:outerShdw blurRad="38100" dist="38100" dir="2700000" algn="tl">
                    <a:srgbClr val="000000">
                      <a:alpha val="43137"/>
                    </a:srgbClr>
                  </a:outerShdw>
                </a:effectLst>
              </a:rPr>
              <a:t>heirs of God, and joint-heirs with Christ</a:t>
            </a:r>
            <a:r>
              <a:rPr lang="en-US" b="1" i="1" dirty="0">
                <a:solidFill>
                  <a:srgbClr val="FFFF00"/>
                </a:solidFill>
                <a:effectLst>
                  <a:outerShdw blurRad="38100" dist="38100" dir="2700000" algn="tl">
                    <a:srgbClr val="000000">
                      <a:alpha val="43137"/>
                    </a:srgbClr>
                  </a:outerShdw>
                </a:effectLst>
              </a:rPr>
              <a:t>; if so be that we suffer with (him), that we may be also glorified with (him)</a:t>
            </a:r>
            <a:r>
              <a:rPr lang="en-US" i="1" dirty="0">
                <a:solidFill>
                  <a:srgbClr val="FFFF00"/>
                </a:solidFill>
                <a:effectLst>
                  <a:outerShdw blurRad="38100" dist="38100" dir="2700000" algn="tl">
                    <a:srgbClr val="000000">
                      <a:alpha val="43137"/>
                    </a:srgbClr>
                  </a:outerShdw>
                </a:effectLst>
              </a:rPr>
              <a:t>.”</a:t>
            </a:r>
            <a:br>
              <a:rPr lang="en-US" i="1" dirty="0">
                <a:solidFill>
                  <a:srgbClr val="FFFF00"/>
                </a:solidFill>
                <a:effectLst>
                  <a:outerShdw blurRad="38100" dist="38100" dir="2700000" algn="tl">
                    <a:srgbClr val="000000">
                      <a:alpha val="43137"/>
                    </a:srgbClr>
                  </a:outerShdw>
                </a:effectLst>
              </a:rPr>
            </a:br>
            <a:r>
              <a:rPr lang="en-US" b="1" dirty="0">
                <a:solidFill>
                  <a:srgbClr val="FFFF00"/>
                </a:solidFill>
                <a:effectLst>
                  <a:outerShdw blurRad="38100" dist="38100" dir="2700000" algn="tl">
                    <a:srgbClr val="000000">
                      <a:alpha val="43137"/>
                    </a:srgbClr>
                  </a:outerShdw>
                </a:effectLst>
              </a:rPr>
              <a:t>Romans 8:16-17</a:t>
            </a:r>
          </a:p>
          <a:p>
            <a:pPr lvl="1"/>
            <a:r>
              <a:rPr lang="en-US" dirty="0">
                <a:effectLst/>
              </a:rPr>
              <a:t>The manner of our becoming children of God:</a:t>
            </a:r>
            <a:br>
              <a:rPr lang="en-US" dirty="0">
                <a:effectLst/>
              </a:rPr>
            </a:br>
            <a:r>
              <a:rPr lang="en-US" b="1" dirty="0">
                <a:solidFill>
                  <a:srgbClr val="FFFF00"/>
                </a:solidFill>
              </a:rPr>
              <a:t>cf. Galatians 3:26f</a:t>
            </a:r>
            <a:r>
              <a:rPr lang="en-US" dirty="0">
                <a:solidFill>
                  <a:srgbClr val="FFFF00"/>
                </a:solidFill>
                <a:effectLst/>
              </a:rPr>
              <a:t> </a:t>
            </a:r>
            <a:r>
              <a:rPr lang="en-US" dirty="0">
                <a:effectLst/>
              </a:rPr>
              <a:t>– children of God by faith when we are baptized into Him.</a:t>
            </a:r>
          </a:p>
        </p:txBody>
      </p:sp>
      <p:sp>
        <p:nvSpPr>
          <p:cNvPr id="4" name="Slide Number Placeholder 3"/>
          <p:cNvSpPr>
            <a:spLocks noGrp="1"/>
          </p:cNvSpPr>
          <p:nvPr>
            <p:ph type="sldNum" sz="quarter" idx="12"/>
          </p:nvPr>
        </p:nvSpPr>
        <p:spPr/>
        <p:txBody>
          <a:bodyPr/>
          <a:lstStyle/>
          <a:p>
            <a:fld id="{091614C5-735D-4EA0-895A-CF78CE5E022C}" type="slidenum">
              <a:rPr lang="en-US" smtClean="0"/>
              <a:pPr/>
              <a:t>5</a:t>
            </a:fld>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slide(fromBottom)">
                                      <p:cBhvr>
                                        <p:cTn id="7" dur="500"/>
                                        <p:tgtEl>
                                          <p:spTgt spid="245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slide(fromBottom)">
                                      <p:cBhvr>
                                        <p:cTn id="12" dur="500"/>
                                        <p:tgtEl>
                                          <p:spTgt spid="245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4579">
                                            <p:txEl>
                                              <p:pRg st="2" end="2"/>
                                            </p:txEl>
                                          </p:spTgt>
                                        </p:tgtEl>
                                        <p:attrNameLst>
                                          <p:attrName>style.visibility</p:attrName>
                                        </p:attrNameLst>
                                      </p:cBhvr>
                                      <p:to>
                                        <p:strVal val="visible"/>
                                      </p:to>
                                    </p:set>
                                    <p:animEffect transition="in" filter="slide(fromBottom)">
                                      <p:cBhvr>
                                        <p:cTn id="17" dur="500"/>
                                        <p:tgtEl>
                                          <p:spTgt spid="245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uiExpand="1"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a:xfrm>
            <a:off x="123335" y="1600200"/>
            <a:ext cx="8915400" cy="3176254"/>
          </a:xfrm>
        </p:spPr>
        <p:txBody>
          <a:bodyPr>
            <a:spAutoFit/>
          </a:bodyPr>
          <a:lstStyle/>
          <a:p>
            <a:r>
              <a:rPr lang="en-US" b="1" u="sng" dirty="0"/>
              <a:t>No one except a child of God</a:t>
            </a:r>
            <a:r>
              <a:rPr lang="en-US" b="1" dirty="0"/>
              <a:t> can have this hope of heaven</a:t>
            </a:r>
            <a:r>
              <a:rPr lang="en-US" dirty="0">
                <a:effectLst/>
              </a:rPr>
              <a:t>.</a:t>
            </a:r>
          </a:p>
          <a:p>
            <a:pPr lvl="1"/>
            <a:r>
              <a:rPr lang="en-US" dirty="0">
                <a:effectLst/>
              </a:rPr>
              <a:t>Those not children of God … without God, without hope. </a:t>
            </a:r>
            <a:r>
              <a:rPr lang="en-US" b="1" dirty="0">
                <a:solidFill>
                  <a:srgbClr val="FFFF00"/>
                </a:solidFill>
              </a:rPr>
              <a:t>Ephesians 2:12</a:t>
            </a:r>
          </a:p>
          <a:p>
            <a:pPr lvl="1"/>
            <a:r>
              <a:rPr lang="en-US" dirty="0">
                <a:effectLst/>
              </a:rPr>
              <a:t>Heaven is a prepared place </a:t>
            </a:r>
            <a:r>
              <a:rPr lang="en-US" b="1" dirty="0">
                <a:solidFill>
                  <a:srgbClr val="FFFF00"/>
                </a:solidFill>
              </a:rPr>
              <a:t>(John 14:2)</a:t>
            </a:r>
            <a:r>
              <a:rPr lang="en-US" b="1" dirty="0"/>
              <a:t>,</a:t>
            </a:r>
            <a:r>
              <a:rPr lang="en-US" dirty="0">
                <a:effectLst/>
              </a:rPr>
              <a:t> for a prepared people … those who submit to Christ and become children of God.</a:t>
            </a:r>
          </a:p>
        </p:txBody>
      </p:sp>
      <p:sp>
        <p:nvSpPr>
          <p:cNvPr id="4" name="Slide Number Placeholder 3"/>
          <p:cNvSpPr>
            <a:spLocks noGrp="1"/>
          </p:cNvSpPr>
          <p:nvPr>
            <p:ph type="sldNum" sz="quarter" idx="12"/>
          </p:nvPr>
        </p:nvSpPr>
        <p:spPr/>
        <p:txBody>
          <a:bodyPr/>
          <a:lstStyle/>
          <a:p>
            <a:fld id="{091614C5-735D-4EA0-895A-CF78CE5E022C}" type="slidenum">
              <a:rPr lang="en-US" smtClean="0"/>
              <a:pPr/>
              <a:t>6</a:t>
            </a:fld>
            <a:endParaRPr lang="en-US"/>
          </a:p>
        </p:txBody>
      </p:sp>
      <p:sp>
        <p:nvSpPr>
          <p:cNvPr id="5" name="Rectangle 2">
            <a:extLst>
              <a:ext uri="{FF2B5EF4-FFF2-40B4-BE49-F238E27FC236}">
                <a16:creationId xmlns:a16="http://schemas.microsoft.com/office/drawing/2014/main" id="{F7250809-DFE0-6BA3-41A3-1A8EF0BB3E76}"/>
              </a:ext>
            </a:extLst>
          </p:cNvPr>
          <p:cNvSpPr>
            <a:spLocks noGrp="1" noChangeArrowheads="1"/>
          </p:cNvSpPr>
          <p:nvPr>
            <p:ph type="title"/>
          </p:nvPr>
        </p:nvSpPr>
        <p:spPr>
          <a:xfrm>
            <a:off x="457200" y="304800"/>
            <a:ext cx="8229600" cy="1143000"/>
          </a:xfrm>
          <a:solidFill>
            <a:srgbClr val="F3F979"/>
          </a:solidFill>
        </p:spPr>
        <p:txBody>
          <a:bodyPr/>
          <a:lstStyle/>
          <a:p>
            <a:r>
              <a:rPr lang="en-US" sz="4000" b="1" dirty="0">
                <a:solidFill>
                  <a:schemeClr val="accent5">
                    <a:lumMod val="50000"/>
                  </a:schemeClr>
                </a:solidFill>
                <a:effectLst>
                  <a:outerShdw blurRad="38100" dist="38100" dir="2700000" algn="tl">
                    <a:srgbClr val="000000">
                      <a:alpha val="43137"/>
                    </a:srgbClr>
                  </a:outerShdw>
                </a:effectLst>
              </a:rPr>
              <a:t>Relationship Between Faith And Hope</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slide(fromBottom)">
                                      <p:cBhvr>
                                        <p:cTn id="7" dur="500"/>
                                        <p:tgtEl>
                                          <p:spTgt spid="256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slide(fromBottom)">
                                      <p:cBhvr>
                                        <p:cTn id="12" dur="500"/>
                                        <p:tgtEl>
                                          <p:spTgt spid="256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slide(fromBottom)">
                                      <p:cBhvr>
                                        <p:cTn id="17" dur="500"/>
                                        <p:tgtEl>
                                          <p:spTgt spid="256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a:xfrm>
            <a:off x="228600" y="2057400"/>
            <a:ext cx="8686800" cy="3342453"/>
          </a:xfrm>
        </p:spPr>
        <p:txBody>
          <a:bodyPr>
            <a:spAutoFit/>
          </a:bodyPr>
          <a:lstStyle/>
          <a:p>
            <a:r>
              <a:rPr lang="en-US" b="1" u="sng" dirty="0">
                <a:effectLst/>
              </a:rPr>
              <a:t>Faithfulness necessary</a:t>
            </a:r>
            <a:r>
              <a:rPr lang="en-US" b="1" dirty="0">
                <a:effectLst/>
              </a:rPr>
              <a:t> </a:t>
            </a:r>
            <a:r>
              <a:rPr lang="en-US" dirty="0">
                <a:effectLst/>
              </a:rPr>
              <a:t>for the child of God to have the hope of heaven.</a:t>
            </a:r>
          </a:p>
          <a:p>
            <a:pPr>
              <a:buNone/>
            </a:pPr>
            <a:endParaRPr lang="en-US" dirty="0">
              <a:effectLst/>
            </a:endParaRPr>
          </a:p>
          <a:p>
            <a:pPr lvl="1"/>
            <a:r>
              <a:rPr lang="en-US" sz="3600" dirty="0">
                <a:solidFill>
                  <a:srgbClr val="FFFF00"/>
                </a:solidFill>
              </a:rPr>
              <a:t>Revelation 2:10, </a:t>
            </a:r>
            <a:r>
              <a:rPr lang="en-US" sz="3600" i="1" dirty="0">
                <a:solidFill>
                  <a:srgbClr val="FFFF00"/>
                </a:solidFill>
              </a:rPr>
              <a:t>“Be thou faithful unto death, and I will give thee the crown </a:t>
            </a:r>
            <a:br>
              <a:rPr lang="en-US" sz="3600" i="1" dirty="0">
                <a:solidFill>
                  <a:srgbClr val="FFFF00"/>
                </a:solidFill>
              </a:rPr>
            </a:br>
            <a:r>
              <a:rPr lang="en-US" sz="3600" i="1" dirty="0">
                <a:solidFill>
                  <a:srgbClr val="FFFF00"/>
                </a:solidFill>
              </a:rPr>
              <a:t>of life.”</a:t>
            </a:r>
          </a:p>
        </p:txBody>
      </p:sp>
      <p:sp>
        <p:nvSpPr>
          <p:cNvPr id="4" name="Slide Number Placeholder 3"/>
          <p:cNvSpPr>
            <a:spLocks noGrp="1"/>
          </p:cNvSpPr>
          <p:nvPr>
            <p:ph type="sldNum" sz="quarter" idx="12"/>
          </p:nvPr>
        </p:nvSpPr>
        <p:spPr/>
        <p:txBody>
          <a:bodyPr/>
          <a:lstStyle/>
          <a:p>
            <a:fld id="{091614C5-735D-4EA0-895A-CF78CE5E022C}" type="slidenum">
              <a:rPr lang="en-US" smtClean="0"/>
              <a:pPr/>
              <a:t>7</a:t>
            </a:fld>
            <a:endParaRPr lang="en-US"/>
          </a:p>
        </p:txBody>
      </p:sp>
      <p:sp>
        <p:nvSpPr>
          <p:cNvPr id="5" name="Rectangle 2">
            <a:extLst>
              <a:ext uri="{FF2B5EF4-FFF2-40B4-BE49-F238E27FC236}">
                <a16:creationId xmlns:a16="http://schemas.microsoft.com/office/drawing/2014/main" id="{941B99E3-65E4-B107-0086-5A3520FB2E3D}"/>
              </a:ext>
            </a:extLst>
          </p:cNvPr>
          <p:cNvSpPr>
            <a:spLocks noGrp="1" noChangeArrowheads="1"/>
          </p:cNvSpPr>
          <p:nvPr>
            <p:ph type="title"/>
          </p:nvPr>
        </p:nvSpPr>
        <p:spPr>
          <a:xfrm>
            <a:off x="457200" y="304800"/>
            <a:ext cx="8229600" cy="1143000"/>
          </a:xfrm>
          <a:solidFill>
            <a:srgbClr val="F3F979"/>
          </a:solidFill>
        </p:spPr>
        <p:txBody>
          <a:bodyPr/>
          <a:lstStyle/>
          <a:p>
            <a:r>
              <a:rPr lang="en-US" sz="4000" b="1" dirty="0">
                <a:solidFill>
                  <a:schemeClr val="accent5">
                    <a:lumMod val="50000"/>
                  </a:schemeClr>
                </a:solidFill>
                <a:effectLst>
                  <a:outerShdw blurRad="38100" dist="38100" dir="2700000" algn="tl">
                    <a:srgbClr val="000000">
                      <a:alpha val="43137"/>
                    </a:srgbClr>
                  </a:outerShdw>
                </a:effectLst>
              </a:rPr>
              <a:t>Relationship Between Faith And Hope</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slide(fromBottom)">
                                      <p:cBhvr>
                                        <p:cTn id="7" dur="500"/>
                                        <p:tgtEl>
                                          <p:spTgt spid="26627">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6627">
                                            <p:txEl>
                                              <p:pRg st="2" end="2"/>
                                            </p:txEl>
                                          </p:spTgt>
                                        </p:tgtEl>
                                        <p:attrNameLst>
                                          <p:attrName>style.visibility</p:attrName>
                                        </p:attrNameLst>
                                      </p:cBhvr>
                                      <p:to>
                                        <p:strVal val="visible"/>
                                      </p:to>
                                    </p:set>
                                    <p:animEffect transition="in" filter="slide(fromBottom)">
                                      <p:cBhvr>
                                        <p:cTn id="10" dur="500"/>
                                        <p:tgtEl>
                                          <p:spTgt spid="266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6" name="Rectangle 8"/>
          <p:cNvSpPr>
            <a:spLocks noGrp="1" noChangeArrowheads="1"/>
          </p:cNvSpPr>
          <p:nvPr>
            <p:ph type="title"/>
          </p:nvPr>
        </p:nvSpPr>
        <p:spPr>
          <a:xfrm>
            <a:off x="86411" y="2962870"/>
            <a:ext cx="8991600" cy="923330"/>
          </a:xfrm>
        </p:spPr>
        <p:txBody>
          <a:bodyPr>
            <a:spAutoFit/>
          </a:bodyPr>
          <a:lstStyle/>
          <a:p>
            <a:r>
              <a:rPr lang="en-US" sz="5400" dirty="0">
                <a:solidFill>
                  <a:srgbClr val="FFFF00"/>
                </a:solidFill>
                <a:effectLst>
                  <a:outerShdw blurRad="38100" dist="38100" dir="2700000" algn="tl">
                    <a:srgbClr val="000000">
                      <a:alpha val="43137"/>
                    </a:srgbClr>
                  </a:outerShdw>
                </a:effectLst>
              </a:rPr>
              <a:t>Do you have this </a:t>
            </a:r>
            <a:r>
              <a:rPr lang="en-US" sz="5400" dirty="0">
                <a:solidFill>
                  <a:srgbClr val="FFFF00"/>
                </a:solidFill>
              </a:rPr>
              <a:t>HOPE</a:t>
            </a:r>
            <a:r>
              <a:rPr lang="en-US" sz="5400" dirty="0">
                <a:solidFill>
                  <a:srgbClr val="FFFF00"/>
                </a:solidFill>
                <a:effectLst/>
              </a:rPr>
              <a:t>?</a:t>
            </a:r>
            <a:endParaRPr lang="en-US" sz="4800" dirty="0">
              <a:solidFill>
                <a:srgbClr val="FF3300"/>
              </a:solidFill>
              <a:effectLst/>
            </a:endParaRPr>
          </a:p>
        </p:txBody>
      </p:sp>
      <p:sp>
        <p:nvSpPr>
          <p:cNvPr id="3" name="TextBox 2"/>
          <p:cNvSpPr txBox="1"/>
          <p:nvPr/>
        </p:nvSpPr>
        <p:spPr>
          <a:xfrm>
            <a:off x="0" y="4191000"/>
            <a:ext cx="9144000" cy="2308324"/>
          </a:xfrm>
          <a:prstGeom prst="rect">
            <a:avLst/>
          </a:prstGeom>
          <a:solidFill>
            <a:schemeClr val="tx1"/>
          </a:solidFill>
        </p:spPr>
        <p:txBody>
          <a:bodyPr wrap="square" rtlCol="0">
            <a:spAutoFit/>
          </a:bodyPr>
          <a:lstStyle/>
          <a:p>
            <a:pPr algn="ctr"/>
            <a:r>
              <a:rPr lang="en-US" sz="3600" i="1" dirty="0">
                <a:solidFill>
                  <a:schemeClr val="bg1"/>
                </a:solidFill>
                <a:effectLst>
                  <a:outerShdw blurRad="38100" dist="38100" dir="2700000" algn="tl">
                    <a:srgbClr val="000000">
                      <a:alpha val="43137"/>
                    </a:srgbClr>
                  </a:outerShdw>
                </a:effectLst>
              </a:rPr>
              <a:t>“For I reckon that the sufferings of this present time are not worthy to be compared with the glory which shall be revealed to us-ward.”</a:t>
            </a:r>
            <a:r>
              <a:rPr lang="en-US" sz="3600" dirty="0">
                <a:solidFill>
                  <a:schemeClr val="bg1"/>
                </a:solidFill>
                <a:effectLst>
                  <a:outerShdw blurRad="38100" dist="38100" dir="2700000" algn="tl">
                    <a:srgbClr val="000000">
                      <a:alpha val="43137"/>
                    </a:srgbClr>
                  </a:outerShdw>
                </a:effectLst>
              </a:rPr>
              <a:t> Romans 8:18</a:t>
            </a:r>
          </a:p>
        </p:txBody>
      </p:sp>
      <p:sp>
        <p:nvSpPr>
          <p:cNvPr id="4" name="TextBox 3"/>
          <p:cNvSpPr txBox="1"/>
          <p:nvPr/>
        </p:nvSpPr>
        <p:spPr>
          <a:xfrm>
            <a:off x="0" y="304800"/>
            <a:ext cx="9144000" cy="2308324"/>
          </a:xfrm>
          <a:prstGeom prst="rect">
            <a:avLst/>
          </a:prstGeom>
          <a:solidFill>
            <a:schemeClr val="tx1"/>
          </a:solidFill>
        </p:spPr>
        <p:txBody>
          <a:bodyPr wrap="square" rtlCol="0">
            <a:spAutoFit/>
          </a:bodyPr>
          <a:lstStyle/>
          <a:p>
            <a:pPr algn="ctr"/>
            <a:r>
              <a:rPr lang="en-US" sz="3600" i="1" dirty="0">
                <a:solidFill>
                  <a:schemeClr val="bg1"/>
                </a:solidFill>
                <a:effectLst>
                  <a:outerShdw blurRad="38100" dist="38100" dir="2700000" algn="tl">
                    <a:srgbClr val="000000">
                      <a:alpha val="43137"/>
                    </a:srgbClr>
                  </a:outerShdw>
                </a:effectLst>
              </a:rPr>
              <a:t>“… which we have as an </a:t>
            </a:r>
            <a:r>
              <a:rPr lang="en-US" sz="3600" i="1" u="sng" dirty="0">
                <a:solidFill>
                  <a:schemeClr val="bg1"/>
                </a:solidFill>
                <a:effectLst>
                  <a:outerShdw blurRad="38100" dist="38100" dir="2700000" algn="tl">
                    <a:srgbClr val="000000">
                      <a:alpha val="43137"/>
                    </a:srgbClr>
                  </a:outerShdw>
                </a:effectLst>
              </a:rPr>
              <a:t>anchor of the soul</a:t>
            </a:r>
            <a:r>
              <a:rPr lang="en-US" sz="3600" i="1" dirty="0">
                <a:solidFill>
                  <a:schemeClr val="bg1"/>
                </a:solidFill>
                <a:effectLst>
                  <a:outerShdw blurRad="38100" dist="38100" dir="2700000" algn="tl">
                    <a:srgbClr val="000000">
                      <a:alpha val="43137"/>
                    </a:srgbClr>
                  </a:outerShdw>
                </a:effectLst>
              </a:rPr>
              <a:t>, (a hope) both sure and stedfast and entering into that which is within the veil”</a:t>
            </a:r>
            <a:r>
              <a:rPr lang="en-US" sz="3600" dirty="0">
                <a:solidFill>
                  <a:schemeClr val="bg1"/>
                </a:solidFill>
                <a:effectLst>
                  <a:outerShdw blurRad="38100" dist="38100" dir="2700000" algn="tl">
                    <a:srgbClr val="000000">
                      <a:alpha val="43137"/>
                    </a:srgbClr>
                  </a:outerShdw>
                </a:effectLst>
              </a:rPr>
              <a:t> Hebrews 6:19</a:t>
            </a:r>
          </a:p>
        </p:txBody>
      </p:sp>
      <p:sp>
        <p:nvSpPr>
          <p:cNvPr id="5" name="Slide Number Placeholder 4"/>
          <p:cNvSpPr>
            <a:spLocks noGrp="1"/>
          </p:cNvSpPr>
          <p:nvPr>
            <p:ph type="sldNum" sz="quarter" idx="12"/>
          </p:nvPr>
        </p:nvSpPr>
        <p:spPr/>
        <p:txBody>
          <a:bodyPr/>
          <a:lstStyle/>
          <a:p>
            <a:fld id="{091614C5-735D-4EA0-895A-CF78CE5E022C}" type="slidenum">
              <a:rPr lang="en-US" smtClean="0"/>
              <a:pPr/>
              <a:t>8</a:t>
            </a:fld>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2776"/>
                                        </p:tgtEl>
                                        <p:attrNameLst>
                                          <p:attrName>style.visibility</p:attrName>
                                        </p:attrNameLst>
                                      </p:cBhvr>
                                      <p:to>
                                        <p:strVal val="visible"/>
                                      </p:to>
                                    </p:set>
                                    <p:anim calcmode="lin" valueType="num">
                                      <p:cBhvr>
                                        <p:cTn id="7" dur="3000" fill="hold"/>
                                        <p:tgtEl>
                                          <p:spTgt spid="32776"/>
                                        </p:tgtEl>
                                        <p:attrNameLst>
                                          <p:attrName>ppt_w</p:attrName>
                                        </p:attrNameLst>
                                      </p:cBhvr>
                                      <p:tavLst>
                                        <p:tav tm="0">
                                          <p:val>
                                            <p:fltVal val="0"/>
                                          </p:val>
                                        </p:tav>
                                        <p:tav tm="100000">
                                          <p:val>
                                            <p:strVal val="#ppt_w"/>
                                          </p:val>
                                        </p:tav>
                                      </p:tavLst>
                                    </p:anim>
                                    <p:anim calcmode="lin" valueType="num">
                                      <p:cBhvr>
                                        <p:cTn id="8" dur="3000" fill="hold"/>
                                        <p:tgtEl>
                                          <p:spTgt spid="3277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6" grpId="0"/>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2429</TotalTime>
  <Words>572</Words>
  <Application>Microsoft Office PowerPoint</Application>
  <PresentationFormat>On-screen Show (4:3)</PresentationFormat>
  <Paragraphs>47</Paragraphs>
  <Slides>8</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8</vt:i4>
      </vt:variant>
    </vt:vector>
  </HeadingPairs>
  <TitlesOfParts>
    <vt:vector size="19" baseType="lpstr">
      <vt:lpstr>Arial</vt:lpstr>
      <vt:lpstr>Arial Narrow</vt:lpstr>
      <vt:lpstr>Book Antiqua</vt:lpstr>
      <vt:lpstr>Calibri</vt:lpstr>
      <vt:lpstr>Franklin Gothic Book</vt:lpstr>
      <vt:lpstr>Lucida Sans</vt:lpstr>
      <vt:lpstr>Wingdings</vt:lpstr>
      <vt:lpstr>Wingdings 2</vt:lpstr>
      <vt:lpstr>Wingdings 3</vt:lpstr>
      <vt:lpstr>Technic</vt:lpstr>
      <vt:lpstr>Apex</vt:lpstr>
      <vt:lpstr>The Christian’s Hope</vt:lpstr>
      <vt:lpstr>Hope Defined:</vt:lpstr>
      <vt:lpstr>What The Christian’s Hope Is:</vt:lpstr>
      <vt:lpstr>What The Christian’s Hope Is:</vt:lpstr>
      <vt:lpstr>Relationship Between Faith And Hope</vt:lpstr>
      <vt:lpstr>Relationship Between Faith And Hope</vt:lpstr>
      <vt:lpstr>Relationship Between Faith And Hope</vt:lpstr>
      <vt:lpstr>Do you have this HOPE?</vt:lpstr>
    </vt:vector>
  </TitlesOfParts>
  <Company>Fifth Street East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Hope (2)</dc:title>
  <dc:creator>Micky D. Galloway</dc:creator>
  <cp:lastModifiedBy>Richard Lidh</cp:lastModifiedBy>
  <cp:revision>66</cp:revision>
  <cp:lastPrinted>2022-12-02T17:11:34Z</cp:lastPrinted>
  <dcterms:created xsi:type="dcterms:W3CDTF">2005-01-21T20:14:49Z</dcterms:created>
  <dcterms:modified xsi:type="dcterms:W3CDTF">2022-12-02T17:11:58Z</dcterms:modified>
</cp:coreProperties>
</file>